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 showGuides="1">
      <p:cViewPr varScale="1">
        <p:scale>
          <a:sx n="158" d="100"/>
          <a:sy n="158" d="100"/>
        </p:scale>
        <p:origin x="268" y="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86E21B-DFB4-0BD7-FCB3-65540BBF2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879503F-1582-CFA5-2D62-5F3676777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BD4733C-AE3C-6E46-8788-94ED06129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EC2A8-7DA2-4A96-A4F7-8B347EB60AAF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E917A96-5722-36FA-0FB1-2DBB773D5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1CF66CC-98C2-9E39-951B-E0526D5E4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3286-73F9-4867-9093-FB834F51F0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4093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512F2B-D421-2592-1275-E20BADEF9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81F0A69-F695-628D-E6C4-630214781B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CECB4E6-0FF1-81AC-26B8-25A263DFE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EC2A8-7DA2-4A96-A4F7-8B347EB60AAF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6B33035-A27A-C5D7-F87F-C4263CE23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78E49E-29B2-E535-FC8A-B5A53EA14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3286-73F9-4867-9093-FB834F51F0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8822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4F594F7-DB5A-F882-E0C4-AE4D03B3A9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F537641-9394-EA58-BA72-ECAF0DEF19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0D5E095-858A-6765-DD8E-0C841956B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EC2A8-7DA2-4A96-A4F7-8B347EB60AAF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3DBCE43-7C0C-0D59-0AEA-1C3746FA0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CF1ACE6-79DD-3C84-58BD-6F64885E1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3286-73F9-4867-9093-FB834F51F0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025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E62F5F-E4A2-DFF4-EE24-D078970E1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CD17DA2-AB63-E210-E070-75332C4B9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8C1F10A-6A9E-48FA-0EC7-E7B63D1A6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EC2A8-7DA2-4A96-A4F7-8B347EB60AAF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130EB7A-8A1A-2202-8714-2CAB85AB0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F46967D-3698-F48D-70C2-9E25E4A4C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3286-73F9-4867-9093-FB834F51F0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8943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ED682E-838D-778B-A3DC-03D667AA3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1C86B98-A27E-9968-445A-D3B0D6B1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78F97B9-6B33-1ACE-6E20-337F4411F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EC2A8-7DA2-4A96-A4F7-8B347EB60AAF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35E64E6-AD76-6FC3-9259-B8B3E16D1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53956B0-008C-18ED-07EA-5AD689339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3286-73F9-4867-9093-FB834F51F0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9045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FFE2FF-5E5C-A3AD-F8E9-C98D85622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76BBE5-8D4D-6C4E-505C-CDF2CE88E3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A3659B7-5104-1857-1F6A-1E660E81EB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D0A3D89-BD51-D7A0-7B40-761F9AAB0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EC2A8-7DA2-4A96-A4F7-8B347EB60AAF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EEB75E9-A44D-E65D-CD77-91774776B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33B7EFE-24BD-77A2-1034-7E659E8CC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3286-73F9-4867-9093-FB834F51F0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5935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977758-B6E3-DFE8-6FD0-4E900B29F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C75612C-279C-F02D-BE2E-D5FE592701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C3F6361-A96B-AB84-C52B-C8397049FC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7AAC3DC-8FD4-7515-4404-C397D6C608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90F24FF-CF40-01CC-7819-0F7383FAF2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DD80BD1-F1A7-2113-6634-10705066A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EC2A8-7DA2-4A96-A4F7-8B347EB60AAF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D9CAB65-7A3D-44F8-76ED-3B57BD722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338B94A-46A2-7BFF-346E-031404BAF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3286-73F9-4867-9093-FB834F51F0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4191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24850E-2508-37F5-57BF-283FA0DBB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7780D17-D83E-90B4-F59A-A843E6143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EC2A8-7DA2-4A96-A4F7-8B347EB60AAF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0F220A7-0050-EFC4-5CBB-D4C4E07D9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9E260EF-5592-98F4-E8C0-C78DD5BB3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3286-73F9-4867-9093-FB834F51F0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2904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A77C367-197F-02EE-BD3C-A7AAD80DE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EC2A8-7DA2-4A96-A4F7-8B347EB60AAF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E636E21-6DF7-FC43-254C-ACB41F716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BA50600-3510-AE3D-D016-828D31793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3286-73F9-4867-9093-FB834F51F0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1286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99B512-4DAA-FD65-585B-D84216655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469053-8DA2-CC78-C002-548801E350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07971A2-8C4C-BB87-7515-F13B44D282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C782AA4-251C-AB41-3D8E-4D4E438F9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EC2A8-7DA2-4A96-A4F7-8B347EB60AAF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8AE47BB-23FF-0364-E9A0-8BDB79942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9D67109-1AA4-55D5-E96C-3188A6276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3286-73F9-4867-9093-FB834F51F0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0758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326D69-588B-E2D5-CBA5-D9554EE43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94837F1-8167-5504-BFC9-01C7CC5464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36078B8-83AA-3340-5AC8-E48A62923F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70F77C0-A8C0-A976-F0A2-958C257C2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EC2A8-7DA2-4A96-A4F7-8B347EB60AAF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E5240AF-2167-C41F-552D-C1DBAA0B1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059B321-38AA-5B43-78A9-0572943D4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53286-73F9-4867-9093-FB834F51F0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2480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74F3B3-4C03-8A7D-E87E-F00367BF5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3B6ECEB-0009-DA0B-1558-1FDBE2EAD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A6DEB3F-C561-07A0-3BBA-1496F03A61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EEC2A8-7DA2-4A96-A4F7-8B347EB60AAF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4E8B2DD-18E4-0BB8-68C7-B683EB2B21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A015EFB-37C5-8E67-4883-C6B13D9780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853286-73F9-4867-9093-FB834F51F0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3460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4936B3-EF74-D724-BA50-DCD2020A1E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Тестирование через </a:t>
            </a:r>
            <a:r>
              <a:rPr lang="en-US" dirty="0"/>
              <a:t>Appium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F221B68-E691-C32C-F3C2-10C218022E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0147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56F9530C-60C8-3F90-ECCE-AC48B5FBF9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7995" y="1168176"/>
            <a:ext cx="9966485" cy="5077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832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6FB3AD1A-9D47-0C04-DAE8-51EB5E37CE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5966" y="1099697"/>
            <a:ext cx="8930979" cy="5202140"/>
          </a:xfrm>
        </p:spPr>
      </p:pic>
    </p:spTree>
    <p:extLst>
      <p:ext uri="{BB962C8B-B14F-4D97-AF65-F5344CB8AC3E}">
        <p14:creationId xmlns:p14="http://schemas.microsoft.com/office/powerpoint/2010/main" val="3677990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444DD873-9A9E-D179-865B-8982A46250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1821" y="533328"/>
            <a:ext cx="6198405" cy="6038398"/>
          </a:xfrm>
        </p:spPr>
      </p:pic>
    </p:spTree>
    <p:extLst>
      <p:ext uri="{BB962C8B-B14F-4D97-AF65-F5344CB8AC3E}">
        <p14:creationId xmlns:p14="http://schemas.microsoft.com/office/powerpoint/2010/main" val="2363059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5667F31D-DF1A-61B2-AA89-2B9C95EBDF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872" y="593380"/>
            <a:ext cx="7892008" cy="5486907"/>
          </a:xfrm>
        </p:spPr>
      </p:pic>
    </p:spTree>
    <p:extLst>
      <p:ext uri="{BB962C8B-B14F-4D97-AF65-F5344CB8AC3E}">
        <p14:creationId xmlns:p14="http://schemas.microsoft.com/office/powerpoint/2010/main" val="23137578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8B09157D-7E2F-A10D-31A6-1287570CFA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8078" y="733131"/>
            <a:ext cx="9648922" cy="5153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124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81C5CE68-AD2F-5D6F-18A1-99EC9EF961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6414" y="525172"/>
            <a:ext cx="6417274" cy="6030442"/>
          </a:xfrm>
        </p:spPr>
      </p:pic>
    </p:spTree>
    <p:extLst>
      <p:ext uri="{BB962C8B-B14F-4D97-AF65-F5344CB8AC3E}">
        <p14:creationId xmlns:p14="http://schemas.microsoft.com/office/powerpoint/2010/main" val="19710691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3BEB13EA-8DE4-96CA-4F37-E0CF16952C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6640" y="902315"/>
            <a:ext cx="7938282" cy="5415634"/>
          </a:xfrm>
        </p:spPr>
      </p:pic>
    </p:spTree>
    <p:extLst>
      <p:ext uri="{BB962C8B-B14F-4D97-AF65-F5344CB8AC3E}">
        <p14:creationId xmlns:p14="http://schemas.microsoft.com/office/powerpoint/2010/main" val="23866355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940C6A5B-FFD3-2125-5343-45419E9E0B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30411" y="610211"/>
            <a:ext cx="6752169" cy="5637577"/>
          </a:xfrm>
        </p:spPr>
      </p:pic>
    </p:spTree>
    <p:extLst>
      <p:ext uri="{BB962C8B-B14F-4D97-AF65-F5344CB8AC3E}">
        <p14:creationId xmlns:p14="http://schemas.microsoft.com/office/powerpoint/2010/main" val="3895446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FEDE97F0-1168-4783-7666-744813ED72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865" y="906344"/>
            <a:ext cx="10419188" cy="5141717"/>
          </a:xfrm>
        </p:spPr>
      </p:pic>
    </p:spTree>
    <p:extLst>
      <p:ext uri="{BB962C8B-B14F-4D97-AF65-F5344CB8AC3E}">
        <p14:creationId xmlns:p14="http://schemas.microsoft.com/office/powerpoint/2010/main" val="3280675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55203BE6-BDBB-AB5F-B00C-EF116BF219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9964" y="616450"/>
            <a:ext cx="8011238" cy="5625100"/>
          </a:xfrm>
        </p:spPr>
      </p:pic>
    </p:spTree>
    <p:extLst>
      <p:ext uri="{BB962C8B-B14F-4D97-AF65-F5344CB8AC3E}">
        <p14:creationId xmlns:p14="http://schemas.microsoft.com/office/powerpoint/2010/main" val="1379253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A89786CC-1593-B95B-C517-4742ED2025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1823" y="568111"/>
            <a:ext cx="7188898" cy="5721777"/>
          </a:xfrm>
        </p:spPr>
      </p:pic>
    </p:spTree>
    <p:extLst>
      <p:ext uri="{BB962C8B-B14F-4D97-AF65-F5344CB8AC3E}">
        <p14:creationId xmlns:p14="http://schemas.microsoft.com/office/powerpoint/2010/main" val="32335438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D37CCB99-2A6E-B499-2AA4-A7EDB7B353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4127" y="614746"/>
            <a:ext cx="7300464" cy="5739458"/>
          </a:xfrm>
        </p:spPr>
      </p:pic>
    </p:spTree>
    <p:extLst>
      <p:ext uri="{BB962C8B-B14F-4D97-AF65-F5344CB8AC3E}">
        <p14:creationId xmlns:p14="http://schemas.microsoft.com/office/powerpoint/2010/main" val="36586705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0FD3DD88-E2BE-638A-50F8-FBB668901E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8328" y="763479"/>
            <a:ext cx="8455344" cy="5331042"/>
          </a:xfrm>
        </p:spPr>
      </p:pic>
    </p:spTree>
    <p:extLst>
      <p:ext uri="{BB962C8B-B14F-4D97-AF65-F5344CB8AC3E}">
        <p14:creationId xmlns:p14="http://schemas.microsoft.com/office/powerpoint/2010/main" val="96433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252EE9BA-FB37-6B06-4BEC-F0FC605145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7055" y="620435"/>
            <a:ext cx="7037889" cy="5717655"/>
          </a:xfrm>
        </p:spPr>
      </p:pic>
    </p:spTree>
    <p:extLst>
      <p:ext uri="{BB962C8B-B14F-4D97-AF65-F5344CB8AC3E}">
        <p14:creationId xmlns:p14="http://schemas.microsoft.com/office/powerpoint/2010/main" val="2011753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AC46C8FB-12CD-7EC5-D3CA-EACCFC972F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9637" y="652703"/>
            <a:ext cx="8506099" cy="5552593"/>
          </a:xfrm>
        </p:spPr>
      </p:pic>
    </p:spTree>
    <p:extLst>
      <p:ext uri="{BB962C8B-B14F-4D97-AF65-F5344CB8AC3E}">
        <p14:creationId xmlns:p14="http://schemas.microsoft.com/office/powerpoint/2010/main" val="2837626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1AE8F20D-98A4-5639-C9C7-E521CE31F5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8056" y="640483"/>
            <a:ext cx="7281409" cy="5641213"/>
          </a:xfrm>
        </p:spPr>
      </p:pic>
    </p:spTree>
    <p:extLst>
      <p:ext uri="{BB962C8B-B14F-4D97-AF65-F5344CB8AC3E}">
        <p14:creationId xmlns:p14="http://schemas.microsoft.com/office/powerpoint/2010/main" val="3020894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5DED63A5-8C50-C617-E01F-513747940E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6243" y="619317"/>
            <a:ext cx="6888960" cy="5690576"/>
          </a:xfrm>
        </p:spPr>
      </p:pic>
    </p:spTree>
    <p:extLst>
      <p:ext uri="{BB962C8B-B14F-4D97-AF65-F5344CB8AC3E}">
        <p14:creationId xmlns:p14="http://schemas.microsoft.com/office/powerpoint/2010/main" val="2468070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F58A255C-7536-1D8E-06B9-81AD050978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2349" y="890230"/>
            <a:ext cx="9365862" cy="540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908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C4F51F5C-6EDB-2DE7-725D-2C21C308FC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4421" y="793554"/>
            <a:ext cx="7864881" cy="5476057"/>
          </a:xfrm>
        </p:spPr>
      </p:pic>
    </p:spTree>
    <p:extLst>
      <p:ext uri="{BB962C8B-B14F-4D97-AF65-F5344CB8AC3E}">
        <p14:creationId xmlns:p14="http://schemas.microsoft.com/office/powerpoint/2010/main" val="977568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6F7DBFA8-2255-AE64-45DE-341440AE76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2097" y="596172"/>
            <a:ext cx="8307806" cy="5733862"/>
          </a:xfrm>
        </p:spPr>
      </p:pic>
    </p:spTree>
    <p:extLst>
      <p:ext uri="{BB962C8B-B14F-4D97-AF65-F5344CB8AC3E}">
        <p14:creationId xmlns:p14="http://schemas.microsoft.com/office/powerpoint/2010/main" val="345895708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</Words>
  <Application>Microsoft Office PowerPoint</Application>
  <PresentationFormat>Широкоэкранный</PresentationFormat>
  <Paragraphs>1</Paragraphs>
  <Slides>21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Тема Office</vt:lpstr>
      <vt:lpstr>Тестирование через Appium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Тестирование через Appium</dc:title>
  <dc:creator>Гулямов Гайрат</dc:creator>
  <cp:lastModifiedBy>Гулямов Гайрат</cp:lastModifiedBy>
  <cp:revision>1</cp:revision>
  <dcterms:created xsi:type="dcterms:W3CDTF">2024-03-25T08:57:13Z</dcterms:created>
  <dcterms:modified xsi:type="dcterms:W3CDTF">2024-03-25T08:57:20Z</dcterms:modified>
</cp:coreProperties>
</file>

<file path=docProps/thumbnail.jpeg>
</file>